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69" r:id="rId4"/>
    <p:sldId id="270" r:id="rId5"/>
    <p:sldId id="258" r:id="rId6"/>
    <p:sldId id="259" r:id="rId7"/>
    <p:sldId id="260" r:id="rId8"/>
    <p:sldId id="266" r:id="rId9"/>
    <p:sldId id="267" r:id="rId10"/>
    <p:sldId id="268" r:id="rId11"/>
    <p:sldId id="261" r:id="rId12"/>
    <p:sldId id="271" r:id="rId13"/>
    <p:sldId id="262" r:id="rId14"/>
    <p:sldId id="263" r:id="rId15"/>
    <p:sldId id="264" r:id="rId16"/>
    <p:sldId id="265" r:id="rId17"/>
    <p:sldId id="272" r:id="rId1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14" y="34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2988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04CFC8-9E03-459D-AE29-8F7BA7CC91CB}" type="datetimeFigureOut">
              <a:rPr lang="en-GB" smtClean="0"/>
              <a:t>14/10/2020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98485A-0BFF-46BC-85EE-66EBCD3C3F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705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8485A-0BFF-46BC-85EE-66EBCD3C3F8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8624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35360" y="1772816"/>
            <a:ext cx="4680520" cy="1470025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35360" y="3429000"/>
            <a:ext cx="3096344" cy="17526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4"/>
                </a:solidFill>
              </a:defRPr>
            </a:lvl1pPr>
            <a:lvl2pPr marL="1928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85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78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964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157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350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95941F1-A5C7-4E36-868D-C316515426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554" y="6021288"/>
            <a:ext cx="1922108" cy="559814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A6DD261-0CE3-4CBD-B851-DBA89568D727}"/>
              </a:ext>
            </a:extLst>
          </p:cNvPr>
          <p:cNvSpPr/>
          <p:nvPr userDrawn="1"/>
        </p:nvSpPr>
        <p:spPr>
          <a:xfrm rot="19909426">
            <a:off x="3936451" y="2005765"/>
            <a:ext cx="10082852" cy="6324378"/>
          </a:xfrm>
          <a:prstGeom prst="roundRect">
            <a:avLst>
              <a:gd name="adj" fmla="val 16579"/>
            </a:avLst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>
                <a:solidFill>
                  <a:schemeClr val="accent4"/>
                </a:solidFill>
              </a:rPr>
              <a:t>Image</a:t>
            </a:r>
            <a:endParaRPr lang="en-GB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ítulo y obje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51385" y="476672"/>
            <a:ext cx="6336701" cy="936104"/>
          </a:xfrm>
        </p:spPr>
        <p:txBody>
          <a:bodyPr>
            <a:normAutofit/>
          </a:bodyPr>
          <a:lstStyle>
            <a:lvl1pPr algn="l">
              <a:defRPr sz="2000">
                <a:solidFill>
                  <a:schemeClr val="accent4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51384" y="1700808"/>
            <a:ext cx="6336703" cy="4209337"/>
          </a:xfrm>
        </p:spPr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126756"/>
            <a:ext cx="3860800" cy="365125"/>
          </a:xfrm>
        </p:spPr>
        <p:txBody>
          <a:bodyPr/>
          <a:lstStyle>
            <a:lvl1pPr>
              <a:defRPr sz="900"/>
            </a:lvl1pPr>
          </a:lstStyle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126756"/>
            <a:ext cx="2844800" cy="365125"/>
          </a:xfrm>
        </p:spPr>
        <p:txBody>
          <a:bodyPr/>
          <a:lstStyle>
            <a:lvl1pPr>
              <a:defRPr sz="900"/>
            </a:lvl1pPr>
          </a:lstStyle>
          <a:p>
            <a:fld id="{132FADFE-3B8F-471C-ABF0-DBC7717ECBBC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1475AEB-572A-4C70-9E45-6C1D1D6E698E}"/>
              </a:ext>
            </a:extLst>
          </p:cNvPr>
          <p:cNvSpPr/>
          <p:nvPr userDrawn="1"/>
        </p:nvSpPr>
        <p:spPr>
          <a:xfrm rot="980073">
            <a:off x="7377550" y="-405548"/>
            <a:ext cx="6652472" cy="4435437"/>
          </a:xfrm>
          <a:prstGeom prst="roundRect">
            <a:avLst>
              <a:gd name="adj" fmla="val 16277"/>
            </a:avLst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>
                <a:solidFill>
                  <a:schemeClr val="accent4"/>
                </a:solidFill>
              </a:rPr>
              <a:t>Image</a:t>
            </a:r>
            <a:endParaRPr lang="en-GB" dirty="0">
              <a:solidFill>
                <a:schemeClr val="accent4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852FEC1-401D-433A-A854-84714339CA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523" y="6108277"/>
            <a:ext cx="1380535" cy="40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432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ítulo y obje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51385" y="476672"/>
            <a:ext cx="6336701" cy="936104"/>
          </a:xfrm>
        </p:spPr>
        <p:txBody>
          <a:bodyPr>
            <a:normAutofit/>
          </a:bodyPr>
          <a:lstStyle>
            <a:lvl1pPr algn="l">
              <a:defRPr sz="2000">
                <a:solidFill>
                  <a:schemeClr val="accent4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51384" y="1700808"/>
            <a:ext cx="6336703" cy="4209337"/>
          </a:xfrm>
        </p:spPr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126756"/>
            <a:ext cx="3860800" cy="365125"/>
          </a:xfrm>
        </p:spPr>
        <p:txBody>
          <a:bodyPr/>
          <a:lstStyle>
            <a:lvl1pPr>
              <a:defRPr sz="900"/>
            </a:lvl1pPr>
          </a:lstStyle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126756"/>
            <a:ext cx="2844800" cy="365125"/>
          </a:xfrm>
        </p:spPr>
        <p:txBody>
          <a:bodyPr/>
          <a:lstStyle>
            <a:lvl1pPr>
              <a:defRPr sz="900"/>
            </a:lvl1pPr>
          </a:lstStyle>
          <a:p>
            <a:fld id="{132FADFE-3B8F-471C-ABF0-DBC7717ECBBC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C85C81-2B3F-4565-ACBC-26EB4FCC75F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32104" y="0"/>
            <a:ext cx="5159896" cy="5910263"/>
          </a:xfrm>
        </p:spPr>
        <p:txBody>
          <a:bodyPr/>
          <a:lstStyle/>
          <a:p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41B856-4DDE-423C-AE1C-8ADC634DAC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523" y="6108277"/>
            <a:ext cx="1380535" cy="40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452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hasCustomPrompt="1"/>
          </p:nvPr>
        </p:nvSpPr>
        <p:spPr>
          <a:xfrm>
            <a:off x="515313" y="2750987"/>
            <a:ext cx="7511087" cy="1362075"/>
          </a:xfrm>
        </p:spPr>
        <p:txBody>
          <a:bodyPr anchor="t">
            <a:noAutofit/>
          </a:bodyPr>
          <a:lstStyle>
            <a:lvl1pPr algn="l">
              <a:defRPr sz="4000" b="1" cap="none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15313" y="1042946"/>
            <a:ext cx="7511087" cy="1500187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192881" indent="0">
              <a:buNone/>
              <a:defRPr sz="760">
                <a:solidFill>
                  <a:schemeClr val="tx1">
                    <a:tint val="75000"/>
                  </a:schemeClr>
                </a:solidFill>
              </a:defRPr>
            </a:lvl2pPr>
            <a:lvl3pPr marL="385763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3pPr>
            <a:lvl4pPr marL="578644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4pPr>
            <a:lvl5pPr marL="771525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5pPr>
            <a:lvl6pPr marL="964406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6pPr>
            <a:lvl7pPr marL="1157288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7pPr>
            <a:lvl8pPr marL="1350169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8pPr>
            <a:lvl9pPr marL="1543050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8" name="4 Marcador de pie de página">
            <a:extLst>
              <a:ext uri="{FF2B5EF4-FFF2-40B4-BE49-F238E27FC236}">
                <a16:creationId xmlns:a16="http://schemas.microsoft.com/office/drawing/2014/main" id="{2A608526-3FA6-4EFB-81E5-1ACCF9675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126756"/>
            <a:ext cx="3860800" cy="365125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7C01CE34-807F-4841-9D35-10D6FB614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126756"/>
            <a:ext cx="2844800" cy="365125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132FADFE-3B8F-471C-ABF0-DBC7717ECBBC}" type="slidenum">
              <a:rPr lang="es-ES" smtClean="0"/>
              <a:pPr/>
              <a:t>‹#›</a:t>
            </a:fld>
            <a:endParaRPr lang="es-E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FCC770-4CF7-4CCD-87AB-FAD6FB9DDF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452" y="6108279"/>
            <a:ext cx="1380535" cy="4020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Encabezado de secció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hasCustomPrompt="1"/>
          </p:nvPr>
        </p:nvSpPr>
        <p:spPr>
          <a:xfrm>
            <a:off x="515313" y="2750987"/>
            <a:ext cx="7511087" cy="1362075"/>
          </a:xfrm>
        </p:spPr>
        <p:txBody>
          <a:bodyPr anchor="t">
            <a:noAutofit/>
          </a:bodyPr>
          <a:lstStyle>
            <a:lvl1pPr algn="l">
              <a:defRPr sz="4000" b="1" cap="none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15313" y="1042946"/>
            <a:ext cx="7511087" cy="1500187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192881" indent="0">
              <a:buNone/>
              <a:defRPr sz="760">
                <a:solidFill>
                  <a:schemeClr val="tx1">
                    <a:tint val="75000"/>
                  </a:schemeClr>
                </a:solidFill>
              </a:defRPr>
            </a:lvl2pPr>
            <a:lvl3pPr marL="385763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3pPr>
            <a:lvl4pPr marL="578644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4pPr>
            <a:lvl5pPr marL="771525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5pPr>
            <a:lvl6pPr marL="964406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6pPr>
            <a:lvl7pPr marL="1157288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7pPr>
            <a:lvl8pPr marL="1350169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8pPr>
            <a:lvl9pPr marL="1543050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8" name="4 Marcador de pie de página">
            <a:extLst>
              <a:ext uri="{FF2B5EF4-FFF2-40B4-BE49-F238E27FC236}">
                <a16:creationId xmlns:a16="http://schemas.microsoft.com/office/drawing/2014/main" id="{2A608526-3FA6-4EFB-81E5-1ACCF9675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126756"/>
            <a:ext cx="3860800" cy="365125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7C01CE34-807F-4841-9D35-10D6FB614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126756"/>
            <a:ext cx="2844800" cy="365125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132FADFE-3B8F-471C-ABF0-DBC7717ECBBC}" type="slidenum">
              <a:rPr lang="es-ES" smtClean="0"/>
              <a:pPr/>
              <a:t>‹#›</a:t>
            </a:fld>
            <a:endParaRPr lang="es-E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3F137C-FBA1-4F2E-A2C3-475ECD5CD4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452" y="6108279"/>
            <a:ext cx="1380535" cy="40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7932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Encabezado de secció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hasCustomPrompt="1"/>
          </p:nvPr>
        </p:nvSpPr>
        <p:spPr>
          <a:xfrm>
            <a:off x="515313" y="2750987"/>
            <a:ext cx="7511087" cy="1362075"/>
          </a:xfrm>
        </p:spPr>
        <p:txBody>
          <a:bodyPr anchor="t">
            <a:noAutofit/>
          </a:bodyPr>
          <a:lstStyle>
            <a:lvl1pPr algn="l">
              <a:defRPr sz="4000" b="1" cap="none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15313" y="1042946"/>
            <a:ext cx="7511087" cy="1500187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192881" indent="0">
              <a:buNone/>
              <a:defRPr sz="760">
                <a:solidFill>
                  <a:schemeClr val="tx1">
                    <a:tint val="75000"/>
                  </a:schemeClr>
                </a:solidFill>
              </a:defRPr>
            </a:lvl2pPr>
            <a:lvl3pPr marL="385763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3pPr>
            <a:lvl4pPr marL="578644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4pPr>
            <a:lvl5pPr marL="771525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5pPr>
            <a:lvl6pPr marL="964406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6pPr>
            <a:lvl7pPr marL="1157288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7pPr>
            <a:lvl8pPr marL="1350169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8pPr>
            <a:lvl9pPr marL="1543050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8" name="4 Marcador de pie de página">
            <a:extLst>
              <a:ext uri="{FF2B5EF4-FFF2-40B4-BE49-F238E27FC236}">
                <a16:creationId xmlns:a16="http://schemas.microsoft.com/office/drawing/2014/main" id="{2A608526-3FA6-4EFB-81E5-1ACCF9675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126756"/>
            <a:ext cx="3860800" cy="365125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7C01CE34-807F-4841-9D35-10D6FB614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126756"/>
            <a:ext cx="2844800" cy="365125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132FADFE-3B8F-471C-ABF0-DBC7717ECBBC}" type="slidenum">
              <a:rPr lang="es-ES" smtClean="0"/>
              <a:pPr/>
              <a:t>‹#›</a:t>
            </a:fld>
            <a:endParaRPr lang="es-E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D98883-F607-4E4B-8E3B-55C5AD2641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452" y="6108279"/>
            <a:ext cx="1380535" cy="40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629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49756" y="1600207"/>
            <a:ext cx="5444644" cy="427706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760"/>
            </a:lvl6pPr>
            <a:lvl7pPr>
              <a:defRPr sz="760"/>
            </a:lvl7pPr>
            <a:lvl8pPr>
              <a:defRPr sz="760"/>
            </a:lvl8pPr>
            <a:lvl9pPr>
              <a:defRPr sz="76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7"/>
            <a:ext cx="5384800" cy="427706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760"/>
            </a:lvl6pPr>
            <a:lvl7pPr>
              <a:defRPr sz="760"/>
            </a:lvl7pPr>
            <a:lvl8pPr>
              <a:defRPr sz="760"/>
            </a:lvl8pPr>
            <a:lvl9pPr>
              <a:defRPr sz="76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9" name="4 Marcador de pie de página">
            <a:extLst>
              <a:ext uri="{FF2B5EF4-FFF2-40B4-BE49-F238E27FC236}">
                <a16:creationId xmlns:a16="http://schemas.microsoft.com/office/drawing/2014/main" id="{FFBB1469-CFAF-46EC-B3A9-7CE823905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126756"/>
            <a:ext cx="3860800" cy="365125"/>
          </a:xfrm>
        </p:spPr>
        <p:txBody>
          <a:bodyPr/>
          <a:lstStyle>
            <a:lvl1pPr>
              <a:defRPr sz="900"/>
            </a:lvl1pPr>
          </a:lstStyle>
          <a:p>
            <a:endParaRPr lang="es-ES" dirty="0"/>
          </a:p>
        </p:txBody>
      </p:sp>
      <p:sp>
        <p:nvSpPr>
          <p:cNvPr id="10" name="5 Marcador de número de diapositiva">
            <a:extLst>
              <a:ext uri="{FF2B5EF4-FFF2-40B4-BE49-F238E27FC236}">
                <a16:creationId xmlns:a16="http://schemas.microsoft.com/office/drawing/2014/main" id="{A4248108-52AE-4C3E-8D32-FF48FA20A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126756"/>
            <a:ext cx="2844800" cy="365125"/>
          </a:xfrm>
        </p:spPr>
        <p:txBody>
          <a:bodyPr/>
          <a:lstStyle>
            <a:lvl1pPr>
              <a:defRPr sz="900"/>
            </a:lvl1pPr>
          </a:lstStyle>
          <a:p>
            <a:fld id="{132FADFE-3B8F-471C-ABF0-DBC7717ECBBC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11" name="1 Título">
            <a:extLst>
              <a:ext uri="{FF2B5EF4-FFF2-40B4-BE49-F238E27FC236}">
                <a16:creationId xmlns:a16="http://schemas.microsoft.com/office/drawing/2014/main" id="{BCCD5FF6-06C4-4755-8030-1B66A7C42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5" y="476672"/>
            <a:ext cx="11031015" cy="936104"/>
          </a:xfrm>
        </p:spPr>
        <p:txBody>
          <a:bodyPr>
            <a:normAutofit/>
          </a:bodyPr>
          <a:lstStyle>
            <a:lvl1pPr algn="l">
              <a:defRPr sz="2400">
                <a:solidFill>
                  <a:schemeClr val="accent4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C62E32-5D80-40E6-AD4C-572E6BF064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523" y="6108277"/>
            <a:ext cx="1380535" cy="4020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 hasCustomPrompt="1"/>
          </p:nvPr>
        </p:nvSpPr>
        <p:spPr>
          <a:xfrm>
            <a:off x="335360" y="2693987"/>
            <a:ext cx="4680520" cy="1470025"/>
          </a:xfrm>
        </p:spPr>
        <p:txBody>
          <a:bodyPr>
            <a:noAutofit/>
          </a:bodyPr>
          <a:lstStyle>
            <a:lvl1pPr algn="l">
              <a:defRPr sz="6000" b="1">
                <a:solidFill>
                  <a:schemeClr val="accent4"/>
                </a:solidFill>
              </a:defRPr>
            </a:lvl1pPr>
          </a:lstStyle>
          <a:p>
            <a:r>
              <a:rPr lang="es-ES" dirty="0" err="1"/>
              <a:t>Thank</a:t>
            </a:r>
            <a:r>
              <a:rPr lang="es-ES" dirty="0"/>
              <a:t> </a:t>
            </a:r>
            <a:r>
              <a:rPr lang="es-ES" dirty="0" err="1"/>
              <a:t>you</a:t>
            </a:r>
            <a:r>
              <a:rPr lang="es-ES" dirty="0"/>
              <a:t>!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95941F1-A5C7-4E36-868D-C316515426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588" y="1556792"/>
            <a:ext cx="2265225" cy="65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901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35360" y="2693987"/>
            <a:ext cx="4680520" cy="1470025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chemeClr val="accent4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35360" y="4365104"/>
            <a:ext cx="3816424" cy="7044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1928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85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78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964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157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350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95941F1-A5C7-4E36-868D-C316515426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588" y="1700808"/>
            <a:ext cx="2265225" cy="65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496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4679DA-D370-47AD-ADED-AF2CD4DC694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124744"/>
            <a:ext cx="12192000" cy="5733256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B86F7F-74FF-4EF2-9735-01510EC6AC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00"/>
          <a:stretch/>
        </p:blipFill>
        <p:spPr>
          <a:xfrm>
            <a:off x="-1" y="2492896"/>
            <a:ext cx="9923628" cy="436514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35360" y="5366523"/>
            <a:ext cx="5400599" cy="935345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35360" y="4904072"/>
            <a:ext cx="5400599" cy="325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1928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85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78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964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157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350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2DBAED-687F-49F2-87BB-AD1088DD2A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565" y="260648"/>
            <a:ext cx="2037239" cy="59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596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49756" y="476672"/>
            <a:ext cx="4034076" cy="1296144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83832" y="1772817"/>
            <a:ext cx="6998568" cy="4104456"/>
          </a:xfrm>
        </p:spPr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8" name="4 Marcador de pie de página">
            <a:extLst>
              <a:ext uri="{FF2B5EF4-FFF2-40B4-BE49-F238E27FC236}">
                <a16:creationId xmlns:a16="http://schemas.microsoft.com/office/drawing/2014/main" id="{3F607136-F62C-403A-A8AF-EB7F62B94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83832" y="6126756"/>
            <a:ext cx="3442568" cy="365125"/>
          </a:xfrm>
        </p:spPr>
        <p:txBody>
          <a:bodyPr/>
          <a:lstStyle>
            <a:lvl1pPr>
              <a:defRPr sz="900"/>
            </a:lvl1pPr>
          </a:lstStyle>
          <a:p>
            <a:endParaRPr lang="es-ES" dirty="0"/>
          </a:p>
        </p:txBody>
      </p:sp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5AE2A22F-8885-4B3E-A7E2-BE3FEC7DE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126756"/>
            <a:ext cx="2844800" cy="365125"/>
          </a:xfrm>
        </p:spPr>
        <p:txBody>
          <a:bodyPr/>
          <a:lstStyle>
            <a:lvl1pPr>
              <a:defRPr sz="900"/>
            </a:lvl1pPr>
          </a:lstStyle>
          <a:p>
            <a:fld id="{132FADFE-3B8F-471C-ABF0-DBC7717ECBBC}" type="slidenum">
              <a:rPr lang="es-ES" smtClean="0"/>
              <a:pPr/>
              <a:t>‹#›</a:t>
            </a:fld>
            <a:endParaRPr lang="es-E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0751CD-97C7-4029-99A3-5868FE0380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523" y="6108277"/>
            <a:ext cx="1380535" cy="4020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y obje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51385" y="476672"/>
            <a:ext cx="11031015" cy="936104"/>
          </a:xfrm>
        </p:spPr>
        <p:txBody>
          <a:bodyPr>
            <a:normAutofit/>
          </a:bodyPr>
          <a:lstStyle>
            <a:lvl1pPr algn="l">
              <a:defRPr sz="2000" b="1">
                <a:solidFill>
                  <a:schemeClr val="accent4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51384" y="1700808"/>
            <a:ext cx="11031016" cy="420933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126756"/>
            <a:ext cx="3860800" cy="365125"/>
          </a:xfrm>
        </p:spPr>
        <p:txBody>
          <a:bodyPr/>
          <a:lstStyle>
            <a:lvl1pPr>
              <a:defRPr sz="900"/>
            </a:lvl1pPr>
          </a:lstStyle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126756"/>
            <a:ext cx="2844800" cy="365125"/>
          </a:xfrm>
        </p:spPr>
        <p:txBody>
          <a:bodyPr/>
          <a:lstStyle>
            <a:lvl1pPr>
              <a:defRPr sz="900"/>
            </a:lvl1pPr>
          </a:lstStyle>
          <a:p>
            <a:fld id="{132FADFE-3B8F-471C-ABF0-DBC7717ECBBC}" type="slidenum">
              <a:rPr lang="es-ES" smtClean="0"/>
              <a:pPr/>
              <a:t>‹#›</a:t>
            </a:fld>
            <a:endParaRPr lang="es-E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A819A52-701C-42F6-BF46-B85328A6E8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523" y="6108277"/>
            <a:ext cx="1380535" cy="40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052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ítulo y obje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165600" y="831912"/>
            <a:ext cx="7416800" cy="507823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126756"/>
            <a:ext cx="3860800" cy="365125"/>
          </a:xfrm>
        </p:spPr>
        <p:txBody>
          <a:bodyPr/>
          <a:lstStyle>
            <a:lvl1pPr>
              <a:defRPr sz="900"/>
            </a:lvl1pPr>
          </a:lstStyle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126756"/>
            <a:ext cx="2844800" cy="365125"/>
          </a:xfrm>
        </p:spPr>
        <p:txBody>
          <a:bodyPr/>
          <a:lstStyle>
            <a:lvl1pPr>
              <a:defRPr sz="900"/>
            </a:lvl1pPr>
          </a:lstStyle>
          <a:p>
            <a:fld id="{132FADFE-3B8F-471C-ABF0-DBC7717ECBBC}" type="slidenum">
              <a:rPr lang="es-ES" smtClean="0"/>
              <a:pPr/>
              <a:t>‹#›</a:t>
            </a:fld>
            <a:endParaRPr lang="es-E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46FB85-F75D-4786-800E-4221FB4010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56" y="6108279"/>
            <a:ext cx="1561480" cy="40208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69A8DFB-8718-433B-96CB-7F029F7496D7}"/>
              </a:ext>
            </a:extLst>
          </p:cNvPr>
          <p:cNvSpPr/>
          <p:nvPr userDrawn="1"/>
        </p:nvSpPr>
        <p:spPr>
          <a:xfrm rot="547860">
            <a:off x="-3164125" y="31793"/>
            <a:ext cx="6778535" cy="7359028"/>
          </a:xfrm>
          <a:prstGeom prst="roundRect">
            <a:avLst>
              <a:gd name="adj" fmla="val 13096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 hasCustomPrompt="1"/>
          </p:nvPr>
        </p:nvSpPr>
        <p:spPr>
          <a:xfrm>
            <a:off x="335361" y="831912"/>
            <a:ext cx="2520280" cy="4829335"/>
          </a:xfrm>
        </p:spPr>
        <p:txBody>
          <a:bodyPr anchor="t">
            <a:normAutofit/>
          </a:bodyPr>
          <a:lstStyle>
            <a:lvl1pPr algn="l">
              <a:defRPr sz="20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C55F7B-17D1-437B-B9B9-5D2DC0D170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554" y="6021288"/>
            <a:ext cx="1922108" cy="55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03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ítulo y obje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165600" y="831912"/>
            <a:ext cx="7416800" cy="507823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126756"/>
            <a:ext cx="3860800" cy="365125"/>
          </a:xfrm>
        </p:spPr>
        <p:txBody>
          <a:bodyPr/>
          <a:lstStyle>
            <a:lvl1pPr>
              <a:defRPr sz="900"/>
            </a:lvl1pPr>
          </a:lstStyle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126756"/>
            <a:ext cx="2844800" cy="365125"/>
          </a:xfrm>
        </p:spPr>
        <p:txBody>
          <a:bodyPr/>
          <a:lstStyle>
            <a:lvl1pPr>
              <a:defRPr sz="900"/>
            </a:lvl1pPr>
          </a:lstStyle>
          <a:p>
            <a:fld id="{132FADFE-3B8F-471C-ABF0-DBC7717ECBBC}" type="slidenum">
              <a:rPr lang="es-ES" smtClean="0"/>
              <a:pPr/>
              <a:t>‹#›</a:t>
            </a:fld>
            <a:endParaRPr lang="es-E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46FB85-F75D-4786-800E-4221FB4010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56" y="6108279"/>
            <a:ext cx="1561480" cy="40208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69A8DFB-8718-433B-96CB-7F029F7496D7}"/>
              </a:ext>
            </a:extLst>
          </p:cNvPr>
          <p:cNvSpPr/>
          <p:nvPr userDrawn="1"/>
        </p:nvSpPr>
        <p:spPr>
          <a:xfrm rot="547860">
            <a:off x="-3164125" y="31793"/>
            <a:ext cx="6778535" cy="7359028"/>
          </a:xfrm>
          <a:prstGeom prst="roundRect">
            <a:avLst>
              <a:gd name="adj" fmla="val 13096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 hasCustomPrompt="1"/>
          </p:nvPr>
        </p:nvSpPr>
        <p:spPr>
          <a:xfrm>
            <a:off x="335361" y="831912"/>
            <a:ext cx="2520280" cy="4829335"/>
          </a:xfrm>
        </p:spPr>
        <p:txBody>
          <a:bodyPr anchor="t">
            <a:normAutofit/>
          </a:bodyPr>
          <a:lstStyle>
            <a:lvl1pPr algn="l">
              <a:defRPr sz="20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5D55C2-68B3-4AF7-979E-8131220E12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554" y="6021288"/>
            <a:ext cx="1922108" cy="55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857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ítulo y obje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165600" y="831912"/>
            <a:ext cx="7416800" cy="507823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126756"/>
            <a:ext cx="3860800" cy="365125"/>
          </a:xfrm>
        </p:spPr>
        <p:txBody>
          <a:bodyPr/>
          <a:lstStyle>
            <a:lvl1pPr>
              <a:defRPr sz="900"/>
            </a:lvl1pPr>
          </a:lstStyle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126756"/>
            <a:ext cx="2844800" cy="365125"/>
          </a:xfrm>
        </p:spPr>
        <p:txBody>
          <a:bodyPr/>
          <a:lstStyle>
            <a:lvl1pPr>
              <a:defRPr sz="900"/>
            </a:lvl1pPr>
          </a:lstStyle>
          <a:p>
            <a:fld id="{132FADFE-3B8F-471C-ABF0-DBC7717ECBBC}" type="slidenum">
              <a:rPr lang="es-ES" smtClean="0"/>
              <a:pPr/>
              <a:t>‹#›</a:t>
            </a:fld>
            <a:endParaRPr lang="es-E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46FB85-F75D-4786-800E-4221FB4010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56" y="6108279"/>
            <a:ext cx="1561480" cy="40208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69A8DFB-8718-433B-96CB-7F029F7496D7}"/>
              </a:ext>
            </a:extLst>
          </p:cNvPr>
          <p:cNvSpPr/>
          <p:nvPr userDrawn="1"/>
        </p:nvSpPr>
        <p:spPr>
          <a:xfrm rot="547860">
            <a:off x="-3164125" y="31793"/>
            <a:ext cx="6778535" cy="7359028"/>
          </a:xfrm>
          <a:prstGeom prst="roundRect">
            <a:avLst>
              <a:gd name="adj" fmla="val 13096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 hasCustomPrompt="1"/>
          </p:nvPr>
        </p:nvSpPr>
        <p:spPr>
          <a:xfrm>
            <a:off x="335361" y="831912"/>
            <a:ext cx="2520280" cy="4829335"/>
          </a:xfrm>
        </p:spPr>
        <p:txBody>
          <a:bodyPr anchor="t">
            <a:normAutofit/>
          </a:bodyPr>
          <a:lstStyle>
            <a:lvl1pPr algn="l">
              <a:defRPr sz="20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68847DB-03B8-43B8-977C-B0967064F3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554" y="6021288"/>
            <a:ext cx="1922108" cy="55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565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ítulo y objetos">
    <p:bg>
      <p:bgPr>
        <a:solidFill>
          <a:schemeClr val="bg2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51385" y="476672"/>
            <a:ext cx="11031015" cy="936104"/>
          </a:xfrm>
        </p:spPr>
        <p:txBody>
          <a:bodyPr>
            <a:normAutofit/>
          </a:bodyPr>
          <a:lstStyle>
            <a:lvl1pPr algn="l">
              <a:defRPr sz="2000">
                <a:solidFill>
                  <a:schemeClr val="accent4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51384" y="1700808"/>
            <a:ext cx="11031016" cy="420933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126756"/>
            <a:ext cx="3860800" cy="365125"/>
          </a:xfrm>
        </p:spPr>
        <p:txBody>
          <a:bodyPr/>
          <a:lstStyle>
            <a:lvl1pPr>
              <a:defRPr sz="900">
                <a:solidFill>
                  <a:schemeClr val="accent4"/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126756"/>
            <a:ext cx="2844800" cy="365125"/>
          </a:xfrm>
        </p:spPr>
        <p:txBody>
          <a:bodyPr/>
          <a:lstStyle>
            <a:lvl1pPr>
              <a:defRPr sz="900">
                <a:solidFill>
                  <a:schemeClr val="accent4"/>
                </a:solidFill>
              </a:defRPr>
            </a:lvl1pPr>
          </a:lstStyle>
          <a:p>
            <a:fld id="{132FADFE-3B8F-471C-ABF0-DBC7717ECBBC}" type="slidenum">
              <a:rPr lang="es-ES" smtClean="0"/>
              <a:pPr/>
              <a:t>‹#›</a:t>
            </a:fld>
            <a:endParaRPr lang="es-E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EB17EE-DBF9-400A-8713-B76AEF0468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523" y="6108277"/>
            <a:ext cx="1380535" cy="40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146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t>14/10/2020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9" r:id="rId3"/>
    <p:sldLayoutId id="2147483650" r:id="rId4"/>
    <p:sldLayoutId id="2147483661" r:id="rId5"/>
    <p:sldLayoutId id="2147483666" r:id="rId6"/>
    <p:sldLayoutId id="2147483667" r:id="rId7"/>
    <p:sldLayoutId id="2147483668" r:id="rId8"/>
    <p:sldLayoutId id="2147483665" r:id="rId9"/>
    <p:sldLayoutId id="2147483664" r:id="rId10"/>
    <p:sldLayoutId id="2147483670" r:id="rId11"/>
    <p:sldLayoutId id="2147483651" r:id="rId12"/>
    <p:sldLayoutId id="2147483662" r:id="rId13"/>
    <p:sldLayoutId id="2147483663" r:id="rId14"/>
    <p:sldLayoutId id="2147483652" r:id="rId15"/>
    <p:sldLayoutId id="2147483671" r:id="rId16"/>
  </p:sldLayoutIdLst>
  <p:txStyles>
    <p:titleStyle>
      <a:lvl1pPr algn="ctr" defTabSz="385763" rtl="0" eaLnBrk="1" latinLnBrk="0" hangingPunct="1"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4661" indent="-144661" algn="l" defTabSz="38576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13433" indent="-120551" algn="l" defTabSz="385763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82204" indent="-96441" algn="l" defTabSz="38576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75085" indent="-96441" algn="l" defTabSz="385763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67966" indent="-96441" algn="l" defTabSz="385763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60847" indent="-96441" algn="l" defTabSz="385763" rtl="0" eaLnBrk="1" latinLnBrk="0" hangingPunct="1">
        <a:spcBef>
          <a:spcPct val="20000"/>
        </a:spcBef>
        <a:buFont typeface="Arial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6pPr>
      <a:lvl7pPr marL="1253729" indent="-96441" algn="l" defTabSz="385763" rtl="0" eaLnBrk="1" latinLnBrk="0" hangingPunct="1">
        <a:spcBef>
          <a:spcPct val="20000"/>
        </a:spcBef>
        <a:buFont typeface="Arial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7pPr>
      <a:lvl8pPr marL="1446610" indent="-96441" algn="l" defTabSz="385763" rtl="0" eaLnBrk="1" latinLnBrk="0" hangingPunct="1">
        <a:spcBef>
          <a:spcPct val="20000"/>
        </a:spcBef>
        <a:buFont typeface="Arial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8pPr>
      <a:lvl9pPr marL="1639491" indent="-96441" algn="l" defTabSz="385763" rtl="0" eaLnBrk="1" latinLnBrk="0" hangingPunct="1">
        <a:spcBef>
          <a:spcPct val="20000"/>
        </a:spcBef>
        <a:buFont typeface="Arial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1pPr>
      <a:lvl2pPr marL="192881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2pPr>
      <a:lvl3pPr marL="385763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3pPr>
      <a:lvl4pPr marL="578644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771525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964406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157288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350169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4FAE4-01F6-4BA2-80C1-D156F01A50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9D4764-4E4B-4E84-9F5E-67F7EA14D4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7BC5813-52B3-41FF-923F-00558C6CB64B}"/>
              </a:ext>
            </a:extLst>
          </p:cNvPr>
          <p:cNvSpPr/>
          <p:nvPr/>
        </p:nvSpPr>
        <p:spPr>
          <a:xfrm rot="19909426">
            <a:off x="3936451" y="2005765"/>
            <a:ext cx="10082852" cy="6324378"/>
          </a:xfrm>
          <a:prstGeom prst="roundRect">
            <a:avLst>
              <a:gd name="adj" fmla="val 16579"/>
            </a:avLst>
          </a:prstGeom>
          <a:blipFill dpi="0" rotWithShape="0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3240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4251071-4431-45D1-A2B7-271756FBD6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2B5FB09-0364-4B68-B4A1-1AC657ED5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9630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50799-AE88-4823-84D3-F36C9AE4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A6B1CF-9468-4F65-8B82-8B8E7B14D7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DCA7EA1-7BE9-4080-AC61-25821E618E5F}"/>
              </a:ext>
            </a:extLst>
          </p:cNvPr>
          <p:cNvSpPr/>
          <p:nvPr/>
        </p:nvSpPr>
        <p:spPr>
          <a:xfrm rot="980073">
            <a:off x="7377551" y="-405548"/>
            <a:ext cx="6652472" cy="4435437"/>
          </a:xfrm>
          <a:prstGeom prst="roundRect">
            <a:avLst>
              <a:gd name="adj" fmla="val 16277"/>
            </a:avLst>
          </a:prstGeom>
          <a:blipFill dpi="0" rotWithShape="0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44056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6AF08-98A4-4538-A324-252CB45E4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0DC32-2DE9-40D9-B45F-E6C36301B7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ABF58FA-47CD-43EE-8D2E-6E75346214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2414377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AE77B-B66E-4548-A072-9600DB9EB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60511-CC49-40F3-80BD-7EAD39DA8F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5354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A4497-5A42-4C23-8BFD-76E9F69A8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987562-7F8D-4D35-9364-101C3690B4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4909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F87F8-AFDF-449C-BCD7-C9B0244DB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FEEBBB-F145-4B0A-A4AE-C54EA8FA77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53275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615F1CF-9842-4E14-9BDF-764EA0F25C2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06BAA-2B59-4E86-B7E8-45E3A4082C9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65BC89-9132-49A9-9898-70407E70E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47102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5DEE4-8DF2-4CB8-943E-F7B3DE1584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1677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483D1-9F89-4EA9-A07F-859E0A4B0F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B937F8-09BE-429A-8189-CF05D43A20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7849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outdoor, green, ground, fence&#10;&#10;Description automatically generated">
            <a:extLst>
              <a:ext uri="{FF2B5EF4-FFF2-40B4-BE49-F238E27FC236}">
                <a16:creationId xmlns:a16="http://schemas.microsoft.com/office/drawing/2014/main" id="{77BC83A3-9739-43BE-96E0-CFCF302818C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55" b="18655"/>
          <a:stretch>
            <a:fillRect/>
          </a:stretch>
        </p:blipFill>
        <p:spPr/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A2219D-8F4E-4841-AED6-B7161192CC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00"/>
          <a:stretch/>
        </p:blipFill>
        <p:spPr>
          <a:xfrm>
            <a:off x="-1" y="2492896"/>
            <a:ext cx="9923628" cy="436514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3EA831D-BA00-4F9F-9F7D-335D7886FA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4B28A7E-1034-4457-803E-96CFD8D1CB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9229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A field with a mountain in the background&#10;&#10;Description automatically generated">
            <a:extLst>
              <a:ext uri="{FF2B5EF4-FFF2-40B4-BE49-F238E27FC236}">
                <a16:creationId xmlns:a16="http://schemas.microsoft.com/office/drawing/2014/main" id="{1BB4AF58-AEE7-435D-A2F5-3395D8CAE7B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6" b="27074"/>
          <a:stretch/>
        </p:blipFill>
        <p:spPr>
          <a:xfrm>
            <a:off x="0" y="1124744"/>
            <a:ext cx="12192000" cy="5733256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A2219D-8F4E-4841-AED6-B7161192CC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00"/>
          <a:stretch/>
        </p:blipFill>
        <p:spPr>
          <a:xfrm>
            <a:off x="0" y="2492896"/>
            <a:ext cx="9923628" cy="43651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16FB32-9838-4846-BE86-82572B56B4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3DCBC27-E714-4FC1-B312-E8500D8CBF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1387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D4FD5-A506-437D-B3CF-841EA1C11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DE2FF4-C0ED-465B-83C2-B3D56900D9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511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DF9A4-AFA5-4355-B277-E81F43E3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EB7BF-32CD-4323-8DAB-3409D3208B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192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A2B84-539A-4D12-B655-BEF247B6D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DD48EB-FBCD-4B0F-A093-72F926AF5B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1952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68E0E1A-7EC9-4F0D-90F1-309C43D24A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1287065-F6DA-417A-9089-4641EA7C1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3151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4A377BA-96DD-4369-97C6-ED0EBF91CC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E3640BE-0B4A-4F20-A2D8-F3B5A529E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402604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Custom 5">
      <a:dk1>
        <a:srgbClr val="63666A"/>
      </a:dk1>
      <a:lt1>
        <a:sysClr val="window" lastClr="FFFFFF"/>
      </a:lt1>
      <a:dk2>
        <a:srgbClr val="00B2A9"/>
      </a:dk2>
      <a:lt2>
        <a:srgbClr val="FFFFFF"/>
      </a:lt2>
      <a:accent1>
        <a:srgbClr val="E0004D"/>
      </a:accent1>
      <a:accent2>
        <a:srgbClr val="F2A900"/>
      </a:accent2>
      <a:accent3>
        <a:srgbClr val="FFEEC9"/>
      </a:accent3>
      <a:accent4>
        <a:srgbClr val="001489"/>
      </a:accent4>
      <a:accent5>
        <a:srgbClr val="A9B265"/>
      </a:accent5>
      <a:accent6>
        <a:srgbClr val="543468"/>
      </a:accent6>
      <a:hlink>
        <a:srgbClr val="001489"/>
      </a:hlink>
      <a:folHlink>
        <a:srgbClr val="543468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1</Words>
  <Application>Microsoft Office PowerPoint</Application>
  <PresentationFormat>Widescreen</PresentationFormat>
  <Paragraphs>1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Carlos</dc:creator>
  <cp:lastModifiedBy>Carlos Corao</cp:lastModifiedBy>
  <cp:revision>17</cp:revision>
  <dcterms:created xsi:type="dcterms:W3CDTF">2019-04-12T09:16:11Z</dcterms:created>
  <dcterms:modified xsi:type="dcterms:W3CDTF">2020-10-14T07:44:44Z</dcterms:modified>
</cp:coreProperties>
</file>